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1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Relationship Id="rId3" Type="http://schemas.openxmlformats.org/officeDocument/2006/relationships/image" Target="../media/image9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5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7.png"/><Relationship Id="rId4" Type="http://schemas.openxmlformats.org/officeDocument/2006/relationships/image" Target="../media/image104.png"/><Relationship Id="rId5" Type="http://schemas.openxmlformats.org/officeDocument/2006/relationships/image" Target="../media/image106.jpg"/><Relationship Id="rId6" Type="http://schemas.openxmlformats.org/officeDocument/2006/relationships/image" Target="../media/image10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2.png"/><Relationship Id="rId4" Type="http://schemas.openxmlformats.org/officeDocument/2006/relationships/image" Target="../media/image111.jpg"/><Relationship Id="rId5" Type="http://schemas.openxmlformats.org/officeDocument/2006/relationships/image" Target="../media/image10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1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87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11" Type="http://schemas.openxmlformats.org/officeDocument/2006/relationships/image" Target="../media/image92.png"/><Relationship Id="rId10" Type="http://schemas.openxmlformats.org/officeDocument/2006/relationships/image" Target="../media/image93.png"/><Relationship Id="rId13" Type="http://schemas.openxmlformats.org/officeDocument/2006/relationships/image" Target="../media/image98.png"/><Relationship Id="rId12" Type="http://schemas.openxmlformats.org/officeDocument/2006/relationships/image" Target="../media/image94.png"/><Relationship Id="rId15" Type="http://schemas.openxmlformats.org/officeDocument/2006/relationships/image" Target="../media/image99.png"/><Relationship Id="rId14" Type="http://schemas.openxmlformats.org/officeDocument/2006/relationships/image" Target="../media/image97.png"/><Relationship Id="rId17" Type="http://schemas.openxmlformats.org/officeDocument/2006/relationships/image" Target="../media/image108.png"/><Relationship Id="rId16" Type="http://schemas.openxmlformats.org/officeDocument/2006/relationships/image" Target="../media/image100.png"/><Relationship Id="rId19" Type="http://schemas.openxmlformats.org/officeDocument/2006/relationships/image" Target="../media/image102.png"/><Relationship Id="rId18" Type="http://schemas.openxmlformats.org/officeDocument/2006/relationships/image" Target="../media/image1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